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C_51D154B8.xml" ContentType="application/vnd.ms-powerpoint.comments+xml"/>
  <Override PartName="/ppt/comments/modernComment_112_B81FF7C2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0"/>
  </p:notesMasterIdLst>
  <p:sldIdLst>
    <p:sldId id="269" r:id="rId5"/>
    <p:sldId id="275" r:id="rId6"/>
    <p:sldId id="272" r:id="rId7"/>
    <p:sldId id="268" r:id="rId8"/>
    <p:sldId id="274" r:id="rId9"/>
  </p:sldIdLst>
  <p:sldSz cx="10287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C748D8-24B9-8462-EB18-700539A0AF72}" name="Caitlyn Maltese" initials="CM" userId="S::cmaltese@entsoc.org::1a2677a7-b587-4367-a67f-2d64be0b5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A36"/>
    <a:srgbClr val="FDB714"/>
    <a:srgbClr val="009856"/>
    <a:srgbClr val="00B2BA"/>
    <a:srgbClr val="B5C427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B7178-3A02-48D5-9465-7D25014F750B}" v="70" dt="2025-04-24T14:27:48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201" autoAdjust="0"/>
  </p:normalViewPr>
  <p:slideViewPr>
    <p:cSldViewPr>
      <p:cViewPr varScale="1">
        <p:scale>
          <a:sx n="55" d="100"/>
          <a:sy n="55" d="100"/>
        </p:scale>
        <p:origin x="22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tlyn Maltese" userId="1a2677a7-b587-4367-a67f-2d64be0b52f3" providerId="ADAL" clId="{B8CB7178-3A02-48D5-9465-7D25014F750B}"/>
    <pc:docChg chg="undo redo custSel addSld delSld modSld sldOrd">
      <pc:chgData name="Caitlyn Maltese" userId="1a2677a7-b587-4367-a67f-2d64be0b52f3" providerId="ADAL" clId="{B8CB7178-3A02-48D5-9465-7D25014F750B}" dt="2025-04-24T14:29:42.572" v="801" actId="20577"/>
      <pc:docMkLst>
        <pc:docMk/>
      </pc:docMkLst>
      <pc:sldChg chg="modSp del mod">
        <pc:chgData name="Caitlyn Maltese" userId="1a2677a7-b587-4367-a67f-2d64be0b52f3" providerId="ADAL" clId="{B8CB7178-3A02-48D5-9465-7D25014F750B}" dt="2025-04-24T13:54:53.874" v="281" actId="47"/>
        <pc:sldMkLst>
          <pc:docMk/>
          <pc:sldMk cId="3419222698" sldId="264"/>
        </pc:sldMkLst>
        <pc:spChg chg="mod">
          <ac:chgData name="Caitlyn Maltese" userId="1a2677a7-b587-4367-a67f-2d64be0b52f3" providerId="ADAL" clId="{B8CB7178-3A02-48D5-9465-7D25014F750B}" dt="2025-04-24T13:54:33.832" v="280" actId="20577"/>
          <ac:spMkLst>
            <pc:docMk/>
            <pc:sldMk cId="3419222698" sldId="264"/>
            <ac:spMk id="6" creationId="{27BE7C18-62BD-EEB3-624B-FA82E6BBF485}"/>
          </ac:spMkLst>
        </pc:spChg>
      </pc:sldChg>
      <pc:sldChg chg="del ord">
        <pc:chgData name="Caitlyn Maltese" userId="1a2677a7-b587-4367-a67f-2d64be0b52f3" providerId="ADAL" clId="{B8CB7178-3A02-48D5-9465-7D25014F750B}" dt="2025-04-24T13:55:32.032" v="289" actId="47"/>
        <pc:sldMkLst>
          <pc:docMk/>
          <pc:sldMk cId="3846237636" sldId="267"/>
        </pc:sldMkLst>
      </pc:sldChg>
      <pc:sldChg chg="addSp delSp modSp mod setBg chgLayout">
        <pc:chgData name="Caitlyn Maltese" userId="1a2677a7-b587-4367-a67f-2d64be0b52f3" providerId="ADAL" clId="{B8CB7178-3A02-48D5-9465-7D25014F750B}" dt="2025-04-24T13:58:44.809" v="398" actId="18131"/>
        <pc:sldMkLst>
          <pc:docMk/>
          <pc:sldMk cId="1372673208" sldId="268"/>
        </pc:sldMkLst>
        <pc:spChg chg="add mod modCrop">
          <ac:chgData name="Caitlyn Maltese" userId="1a2677a7-b587-4367-a67f-2d64be0b52f3" providerId="ADAL" clId="{B8CB7178-3A02-48D5-9465-7D25014F750B}" dt="2025-04-24T13:58:44.809" v="398" actId="18131"/>
          <ac:spMkLst>
            <pc:docMk/>
            <pc:sldMk cId="1372673208" sldId="268"/>
            <ac:spMk id="2" creationId="{325F3E0E-9023-7064-EAC0-5EAEC46D42CE}"/>
          </ac:spMkLst>
        </pc:spChg>
        <pc:spChg chg="add mod">
          <ac:chgData name="Caitlyn Maltese" userId="1a2677a7-b587-4367-a67f-2d64be0b52f3" providerId="ADAL" clId="{B8CB7178-3A02-48D5-9465-7D25014F750B}" dt="2025-04-24T13:57:04.408" v="362" actId="20577"/>
          <ac:spMkLst>
            <pc:docMk/>
            <pc:sldMk cId="1372673208" sldId="268"/>
            <ac:spMk id="3" creationId="{14BC3E2C-D13B-CA6F-22AF-EF5751F359A8}"/>
          </ac:spMkLst>
        </pc:spChg>
        <pc:spChg chg="add mod">
          <ac:chgData name="Caitlyn Maltese" userId="1a2677a7-b587-4367-a67f-2d64be0b52f3" providerId="ADAL" clId="{B8CB7178-3A02-48D5-9465-7D25014F750B}" dt="2025-04-24T13:56:43.600" v="323"/>
          <ac:spMkLst>
            <pc:docMk/>
            <pc:sldMk cId="1372673208" sldId="268"/>
            <ac:spMk id="4" creationId="{08DD1855-4333-701E-B645-373143D76171}"/>
          </ac:spMkLst>
        </pc:spChg>
        <pc:spChg chg="add mod">
          <ac:chgData name="Caitlyn Maltese" userId="1a2677a7-b587-4367-a67f-2d64be0b52f3" providerId="ADAL" clId="{B8CB7178-3A02-48D5-9465-7D25014F750B}" dt="2025-04-24T13:57:21.779" v="392" actId="20577"/>
          <ac:spMkLst>
            <pc:docMk/>
            <pc:sldMk cId="1372673208" sldId="268"/>
            <ac:spMk id="5" creationId="{AF3505EA-29B2-177F-D411-A4274AA59A80}"/>
          </ac:spMkLst>
        </pc:spChg>
        <pc:spChg chg="add mod">
          <ac:chgData name="Caitlyn Maltese" userId="1a2677a7-b587-4367-a67f-2d64be0b52f3" providerId="ADAL" clId="{B8CB7178-3A02-48D5-9465-7D25014F750B}" dt="2025-04-24T13:57:11.835" v="376" actId="20577"/>
          <ac:spMkLst>
            <pc:docMk/>
            <pc:sldMk cId="1372673208" sldId="268"/>
            <ac:spMk id="6" creationId="{1691BD10-5264-4B22-3A37-922A29641678}"/>
          </ac:spMkLst>
        </pc:spChg>
        <pc:spChg chg="add mod">
          <ac:chgData name="Caitlyn Maltese" userId="1a2677a7-b587-4367-a67f-2d64be0b52f3" providerId="ADAL" clId="{B8CB7178-3A02-48D5-9465-7D25014F750B}" dt="2025-04-24T13:57:18.062" v="380" actId="20577"/>
          <ac:spMkLst>
            <pc:docMk/>
            <pc:sldMk cId="1372673208" sldId="268"/>
            <ac:spMk id="9" creationId="{4FA5E44E-1493-729A-5C90-80C032444ACA}"/>
          </ac:spMkLst>
        </pc:spChg>
        <pc:spChg chg="del">
          <ac:chgData name="Caitlyn Maltese" userId="1a2677a7-b587-4367-a67f-2d64be0b52f3" providerId="ADAL" clId="{B8CB7178-3A02-48D5-9465-7D25014F750B}" dt="2025-04-24T13:56:12.464" v="314" actId="478"/>
          <ac:spMkLst>
            <pc:docMk/>
            <pc:sldMk cId="1372673208" sldId="268"/>
            <ac:spMk id="10" creationId="{EA1CD412-3E2C-29FD-2A2C-8F5D39A5E580}"/>
          </ac:spMkLst>
        </pc:spChg>
        <pc:spChg chg="add del">
          <ac:chgData name="Caitlyn Maltese" userId="1a2677a7-b587-4367-a67f-2d64be0b52f3" providerId="ADAL" clId="{B8CB7178-3A02-48D5-9465-7D25014F750B}" dt="2025-04-24T13:51:06.192" v="196" actId="478"/>
          <ac:spMkLst>
            <pc:docMk/>
            <pc:sldMk cId="1372673208" sldId="268"/>
            <ac:spMk id="11" creationId="{D4CB8902-BC95-E594-A14B-1104022B8660}"/>
          </ac:spMkLst>
        </pc:spChg>
        <pc:spChg chg="del">
          <ac:chgData name="Caitlyn Maltese" userId="1a2677a7-b587-4367-a67f-2d64be0b52f3" providerId="ADAL" clId="{B8CB7178-3A02-48D5-9465-7D25014F750B}" dt="2025-04-24T13:56:12.464" v="314" actId="478"/>
          <ac:spMkLst>
            <pc:docMk/>
            <pc:sldMk cId="1372673208" sldId="268"/>
            <ac:spMk id="14" creationId="{DE2DDE1A-4A3A-1500-43CD-77BBEFCE2A68}"/>
          </ac:spMkLst>
        </pc:spChg>
        <pc:spChg chg="add del mod">
          <ac:chgData name="Caitlyn Maltese" userId="1a2677a7-b587-4367-a67f-2d64be0b52f3" providerId="ADAL" clId="{B8CB7178-3A02-48D5-9465-7D25014F750B}" dt="2025-04-24T13:51:00.766" v="192" actId="478"/>
          <ac:spMkLst>
            <pc:docMk/>
            <pc:sldMk cId="1372673208" sldId="268"/>
            <ac:spMk id="15" creationId="{B01B03D5-CAEC-0FE5-6C27-BF1E7BF20676}"/>
          </ac:spMkLst>
        </pc:spChg>
        <pc:spChg chg="add del mod topLvl">
          <ac:chgData name="Caitlyn Maltese" userId="1a2677a7-b587-4367-a67f-2d64be0b52f3" providerId="ADAL" clId="{B8CB7178-3A02-48D5-9465-7D25014F750B}" dt="2025-04-24T13:50:58.600" v="190" actId="478"/>
          <ac:spMkLst>
            <pc:docMk/>
            <pc:sldMk cId="1372673208" sldId="268"/>
            <ac:spMk id="16" creationId="{80181449-80B0-B1EF-4DA5-D8A764B3AABD}"/>
          </ac:spMkLst>
        </pc:spChg>
        <pc:spChg chg="add del">
          <ac:chgData name="Caitlyn Maltese" userId="1a2677a7-b587-4367-a67f-2d64be0b52f3" providerId="ADAL" clId="{B8CB7178-3A02-48D5-9465-7D25014F750B}" dt="2025-04-24T13:51:05.517" v="195" actId="478"/>
          <ac:spMkLst>
            <pc:docMk/>
            <pc:sldMk cId="1372673208" sldId="268"/>
            <ac:spMk id="17" creationId="{81C12347-DDAC-BE3D-A6D4-BFB1D9EAFB77}"/>
          </ac:spMkLst>
        </pc:spChg>
        <pc:spChg chg="add del">
          <ac:chgData name="Caitlyn Maltese" userId="1a2677a7-b587-4367-a67f-2d64be0b52f3" providerId="ADAL" clId="{B8CB7178-3A02-48D5-9465-7D25014F750B}" dt="2025-04-24T13:56:12.464" v="314" actId="478"/>
          <ac:spMkLst>
            <pc:docMk/>
            <pc:sldMk cId="1372673208" sldId="268"/>
            <ac:spMk id="24" creationId="{033BDF74-6C42-7501-A469-F4FFF6AC0079}"/>
          </ac:spMkLst>
        </pc:spChg>
        <pc:spChg chg="add del">
          <ac:chgData name="Caitlyn Maltese" userId="1a2677a7-b587-4367-a67f-2d64be0b52f3" providerId="ADAL" clId="{B8CB7178-3A02-48D5-9465-7D25014F750B}" dt="2025-04-24T13:51:01.983" v="193" actId="478"/>
          <ac:spMkLst>
            <pc:docMk/>
            <pc:sldMk cId="1372673208" sldId="268"/>
            <ac:spMk id="31" creationId="{86BB31AF-2589-1A88-B2F9-DD7733A36AC0}"/>
          </ac:spMkLst>
        </pc:spChg>
        <pc:spChg chg="del">
          <ac:chgData name="Caitlyn Maltese" userId="1a2677a7-b587-4367-a67f-2d64be0b52f3" providerId="ADAL" clId="{B8CB7178-3A02-48D5-9465-7D25014F750B}" dt="2025-04-24T13:56:12.464" v="314" actId="478"/>
          <ac:spMkLst>
            <pc:docMk/>
            <pc:sldMk cId="1372673208" sldId="268"/>
            <ac:spMk id="37" creationId="{940E5E69-8F70-7F1B-5A9C-DC6F94C0B810}"/>
          </ac:spMkLst>
        </pc:spChg>
        <pc:spChg chg="add del">
          <ac:chgData name="Caitlyn Maltese" userId="1a2677a7-b587-4367-a67f-2d64be0b52f3" providerId="ADAL" clId="{B8CB7178-3A02-48D5-9465-7D25014F750B}" dt="2025-04-24T13:51:04.535" v="194" actId="478"/>
          <ac:spMkLst>
            <pc:docMk/>
            <pc:sldMk cId="1372673208" sldId="268"/>
            <ac:spMk id="39" creationId="{97E42AC9-07FB-8337-29D1-EE54C98FEBA3}"/>
          </ac:spMkLst>
        </pc:spChg>
        <pc:grpChg chg="del mod topLvl">
          <ac:chgData name="Caitlyn Maltese" userId="1a2677a7-b587-4367-a67f-2d64be0b52f3" providerId="ADAL" clId="{B8CB7178-3A02-48D5-9465-7D25014F750B}" dt="2025-04-24T13:56:12.464" v="314" actId="478"/>
          <ac:grpSpMkLst>
            <pc:docMk/>
            <pc:sldMk cId="1372673208" sldId="268"/>
            <ac:grpSpMk id="7" creationId="{A8AC5BA2-E9FC-09D4-CBC8-61DB799F4D47}"/>
          </ac:grpSpMkLst>
        </pc:grpChg>
        <pc:grpChg chg="add del">
          <ac:chgData name="Caitlyn Maltese" userId="1a2677a7-b587-4367-a67f-2d64be0b52f3" providerId="ADAL" clId="{B8CB7178-3A02-48D5-9465-7D25014F750B}" dt="2025-04-24T13:50:58.600" v="190" actId="478"/>
          <ac:grpSpMkLst>
            <pc:docMk/>
            <pc:sldMk cId="1372673208" sldId="268"/>
            <ac:grpSpMk id="27" creationId="{B5DB0E82-38D7-E857-075A-F216BA484DFD}"/>
          </ac:grpSpMkLst>
        </pc:grpChg>
        <pc:picChg chg="del">
          <ac:chgData name="Caitlyn Maltese" userId="1a2677a7-b587-4367-a67f-2d64be0b52f3" providerId="ADAL" clId="{B8CB7178-3A02-48D5-9465-7D25014F750B}" dt="2025-04-24T13:56:12.464" v="314" actId="478"/>
          <ac:picMkLst>
            <pc:docMk/>
            <pc:sldMk cId="1372673208" sldId="268"/>
            <ac:picMk id="26" creationId="{61350D69-EBBC-5B89-18E4-3F1192D2D0B8}"/>
          </ac:picMkLst>
        </pc:picChg>
      </pc:sldChg>
      <pc:sldChg chg="modSp mod ord">
        <pc:chgData name="Caitlyn Maltese" userId="1a2677a7-b587-4367-a67f-2d64be0b52f3" providerId="ADAL" clId="{B8CB7178-3A02-48D5-9465-7D25014F750B}" dt="2025-04-24T14:13:43.674" v="680" actId="6549"/>
        <pc:sldMkLst>
          <pc:docMk/>
          <pc:sldMk cId="2327377526" sldId="269"/>
        </pc:sldMkLst>
        <pc:spChg chg="mod">
          <ac:chgData name="Caitlyn Maltese" userId="1a2677a7-b587-4367-a67f-2d64be0b52f3" providerId="ADAL" clId="{B8CB7178-3A02-48D5-9465-7D25014F750B}" dt="2025-04-24T14:08:08.366" v="651" actId="20577"/>
          <ac:spMkLst>
            <pc:docMk/>
            <pc:sldMk cId="2327377526" sldId="269"/>
            <ac:spMk id="3" creationId="{CC68C5C5-6CDE-52AD-01A4-C27CDAE5D9E6}"/>
          </ac:spMkLst>
        </pc:spChg>
        <pc:spChg chg="mod">
          <ac:chgData name="Caitlyn Maltese" userId="1a2677a7-b587-4367-a67f-2d64be0b52f3" providerId="ADAL" clId="{B8CB7178-3A02-48D5-9465-7D25014F750B}" dt="2025-04-18T20:48:08.572" v="39" actId="1076"/>
          <ac:spMkLst>
            <pc:docMk/>
            <pc:sldMk cId="2327377526" sldId="269"/>
            <ac:spMk id="4" creationId="{DE8650DC-A490-EB12-E023-3775464343DA}"/>
          </ac:spMkLst>
        </pc:spChg>
        <pc:spChg chg="mod">
          <ac:chgData name="Caitlyn Maltese" userId="1a2677a7-b587-4367-a67f-2d64be0b52f3" providerId="ADAL" clId="{B8CB7178-3A02-48D5-9465-7D25014F750B}" dt="2025-04-24T14:08:59.604" v="679" actId="20577"/>
          <ac:spMkLst>
            <pc:docMk/>
            <pc:sldMk cId="2327377526" sldId="269"/>
            <ac:spMk id="5" creationId="{19E1EE35-7773-A3DB-DF5B-1C891975F044}"/>
          </ac:spMkLst>
        </pc:spChg>
        <pc:spChg chg="mod">
          <ac:chgData name="Caitlyn Maltese" userId="1a2677a7-b587-4367-a67f-2d64be0b52f3" providerId="ADAL" clId="{B8CB7178-3A02-48D5-9465-7D25014F750B}" dt="2025-04-18T20:48:08.572" v="39" actId="1076"/>
          <ac:spMkLst>
            <pc:docMk/>
            <pc:sldMk cId="2327377526" sldId="269"/>
            <ac:spMk id="10" creationId="{E84CC904-0553-45DF-159D-8E847D73EA81}"/>
          </ac:spMkLst>
        </pc:spChg>
        <pc:spChg chg="mod">
          <ac:chgData name="Caitlyn Maltese" userId="1a2677a7-b587-4367-a67f-2d64be0b52f3" providerId="ADAL" clId="{B8CB7178-3A02-48D5-9465-7D25014F750B}" dt="2025-04-24T14:13:43.674" v="680" actId="6549"/>
          <ac:spMkLst>
            <pc:docMk/>
            <pc:sldMk cId="2327377526" sldId="269"/>
            <ac:spMk id="14" creationId="{8F736AD5-7790-7C44-9C6E-EE425632A734}"/>
          </ac:spMkLst>
        </pc:spChg>
        <pc:spChg chg="mod">
          <ac:chgData name="Caitlyn Maltese" userId="1a2677a7-b587-4367-a67f-2d64be0b52f3" providerId="ADAL" clId="{B8CB7178-3A02-48D5-9465-7D25014F750B}" dt="2025-04-18T20:48:08.572" v="39" actId="1076"/>
          <ac:spMkLst>
            <pc:docMk/>
            <pc:sldMk cId="2327377526" sldId="269"/>
            <ac:spMk id="23" creationId="{794E434C-02B9-1826-0814-100F2E483F98}"/>
          </ac:spMkLst>
        </pc:spChg>
      </pc:sldChg>
      <pc:sldChg chg="addSp delSp modSp new del mod ord">
        <pc:chgData name="Caitlyn Maltese" userId="1a2677a7-b587-4367-a67f-2d64be0b52f3" providerId="ADAL" clId="{B8CB7178-3A02-48D5-9465-7D25014F750B}" dt="2025-04-24T14:07:08.827" v="524" actId="47"/>
        <pc:sldMkLst>
          <pc:docMk/>
          <pc:sldMk cId="3004109303" sldId="270"/>
        </pc:sldMkLst>
        <pc:spChg chg="mod topLvl">
          <ac:chgData name="Caitlyn Maltese" userId="1a2677a7-b587-4367-a67f-2d64be0b52f3" providerId="ADAL" clId="{B8CB7178-3A02-48D5-9465-7D25014F750B}" dt="2025-04-24T14:00:57.380" v="408" actId="165"/>
          <ac:spMkLst>
            <pc:docMk/>
            <pc:sldMk cId="3004109303" sldId="270"/>
            <ac:spMk id="13" creationId="{50FC5E35-C52C-F938-B0FD-0EDD619CE746}"/>
          </ac:spMkLst>
        </pc:spChg>
        <pc:spChg chg="mod">
          <ac:chgData name="Caitlyn Maltese" userId="1a2677a7-b587-4367-a67f-2d64be0b52f3" providerId="ADAL" clId="{B8CB7178-3A02-48D5-9465-7D25014F750B}" dt="2025-04-24T14:00:57.380" v="408" actId="165"/>
          <ac:spMkLst>
            <pc:docMk/>
            <pc:sldMk cId="3004109303" sldId="270"/>
            <ac:spMk id="16" creationId="{95C7C857-070A-7CD4-784E-7AE24DBE216C}"/>
          </ac:spMkLst>
        </pc:spChg>
        <pc:spChg chg="mod topLvl">
          <ac:chgData name="Caitlyn Maltese" userId="1a2677a7-b587-4367-a67f-2d64be0b52f3" providerId="ADAL" clId="{B8CB7178-3A02-48D5-9465-7D25014F750B}" dt="2025-04-24T14:00:58.026" v="409" actId="165"/>
          <ac:spMkLst>
            <pc:docMk/>
            <pc:sldMk cId="3004109303" sldId="270"/>
            <ac:spMk id="27" creationId="{6376E85F-5159-4B3A-C3EB-BAF9A69FDDC2}"/>
          </ac:spMkLst>
        </pc:spChg>
        <pc:spChg chg="mod">
          <ac:chgData name="Caitlyn Maltese" userId="1a2677a7-b587-4367-a67f-2d64be0b52f3" providerId="ADAL" clId="{B8CB7178-3A02-48D5-9465-7D25014F750B}" dt="2025-04-24T14:00:58.026" v="409" actId="165"/>
          <ac:spMkLst>
            <pc:docMk/>
            <pc:sldMk cId="3004109303" sldId="270"/>
            <ac:spMk id="29" creationId="{CBB6310C-BB68-50C3-8FF6-C87925C3DA9F}"/>
          </ac:spMkLst>
        </pc:spChg>
        <pc:spChg chg="mod topLvl">
          <ac:chgData name="Caitlyn Maltese" userId="1a2677a7-b587-4367-a67f-2d64be0b52f3" providerId="ADAL" clId="{B8CB7178-3A02-48D5-9465-7D25014F750B}" dt="2025-04-24T14:00:58.667" v="410" actId="165"/>
          <ac:spMkLst>
            <pc:docMk/>
            <pc:sldMk cId="3004109303" sldId="270"/>
            <ac:spMk id="31" creationId="{215D12C8-BB77-92D7-1E2A-AB88869B4DCC}"/>
          </ac:spMkLst>
        </pc:spChg>
        <pc:spChg chg="add del mod topLvl">
          <ac:chgData name="Caitlyn Maltese" userId="1a2677a7-b587-4367-a67f-2d64be0b52f3" providerId="ADAL" clId="{B8CB7178-3A02-48D5-9465-7D25014F750B}" dt="2025-04-24T14:00:58.667" v="410" actId="165"/>
          <ac:spMkLst>
            <pc:docMk/>
            <pc:sldMk cId="3004109303" sldId="270"/>
            <ac:spMk id="33" creationId="{4E527225-02EB-78DD-768C-AD288F23A063}"/>
          </ac:spMkLst>
        </pc:spChg>
        <pc:spChg chg="mod topLvl">
          <ac:chgData name="Caitlyn Maltese" userId="1a2677a7-b587-4367-a67f-2d64be0b52f3" providerId="ADAL" clId="{B8CB7178-3A02-48D5-9465-7D25014F750B}" dt="2025-04-24T14:00:59.375" v="411" actId="165"/>
          <ac:spMkLst>
            <pc:docMk/>
            <pc:sldMk cId="3004109303" sldId="270"/>
            <ac:spMk id="35" creationId="{1F370DAE-C4BB-1B82-CCC3-5485A06AD88E}"/>
          </ac:spMkLst>
        </pc:spChg>
        <pc:spChg chg="add del mod topLvl">
          <ac:chgData name="Caitlyn Maltese" userId="1a2677a7-b587-4367-a67f-2d64be0b52f3" providerId="ADAL" clId="{B8CB7178-3A02-48D5-9465-7D25014F750B}" dt="2025-04-24T14:00:59.375" v="411" actId="165"/>
          <ac:spMkLst>
            <pc:docMk/>
            <pc:sldMk cId="3004109303" sldId="270"/>
            <ac:spMk id="37" creationId="{177C8A55-0DCE-E4A2-8DAA-6C04B61E3ECF}"/>
          </ac:spMkLst>
        </pc:spChg>
        <pc:spChg chg="mod topLvl">
          <ac:chgData name="Caitlyn Maltese" userId="1a2677a7-b587-4367-a67f-2d64be0b52f3" providerId="ADAL" clId="{B8CB7178-3A02-48D5-9465-7D25014F750B}" dt="2025-04-24T13:51:11.396" v="197" actId="165"/>
          <ac:spMkLst>
            <pc:docMk/>
            <pc:sldMk cId="3004109303" sldId="270"/>
            <ac:spMk id="39" creationId="{FE51F50F-39BE-CEE2-2884-5D02DA6FF0E3}"/>
          </ac:spMkLst>
        </pc:spChg>
        <pc:spChg chg="add del mod topLvl">
          <ac:chgData name="Caitlyn Maltese" userId="1a2677a7-b587-4367-a67f-2d64be0b52f3" providerId="ADAL" clId="{B8CB7178-3A02-48D5-9465-7D25014F750B}" dt="2025-04-24T14:00:54.712" v="407" actId="165"/>
          <ac:spMkLst>
            <pc:docMk/>
            <pc:sldMk cId="3004109303" sldId="270"/>
            <ac:spMk id="41" creationId="{A5547718-3531-E6AF-0A6E-A98BD08130DE}"/>
          </ac:spMkLst>
        </pc:spChg>
        <pc:spChg chg="add del mod">
          <ac:chgData name="Caitlyn Maltese" userId="1a2677a7-b587-4367-a67f-2d64be0b52f3" providerId="ADAL" clId="{B8CB7178-3A02-48D5-9465-7D25014F750B}" dt="2025-04-24T13:51:45.040" v="220" actId="478"/>
          <ac:spMkLst>
            <pc:docMk/>
            <pc:sldMk cId="3004109303" sldId="270"/>
            <ac:spMk id="45" creationId="{A490A92C-9112-21BA-4D89-5B80E9E98EF9}"/>
          </ac:spMkLst>
        </pc:spChg>
        <pc:spChg chg="add del mod">
          <ac:chgData name="Caitlyn Maltese" userId="1a2677a7-b587-4367-a67f-2d64be0b52f3" providerId="ADAL" clId="{B8CB7178-3A02-48D5-9465-7D25014F750B}" dt="2025-04-24T13:51:44.649" v="218" actId="6549"/>
          <ac:spMkLst>
            <pc:docMk/>
            <pc:sldMk cId="3004109303" sldId="270"/>
            <ac:spMk id="46" creationId="{19FAC940-B92B-20F1-9186-617C7E9669F6}"/>
          </ac:spMkLst>
        </pc:spChg>
        <pc:spChg chg="add del mod">
          <ac:chgData name="Caitlyn Maltese" userId="1a2677a7-b587-4367-a67f-2d64be0b52f3" providerId="ADAL" clId="{B8CB7178-3A02-48D5-9465-7D25014F750B}" dt="2025-04-24T13:51:44.805" v="219" actId="478"/>
          <ac:spMkLst>
            <pc:docMk/>
            <pc:sldMk cId="3004109303" sldId="270"/>
            <ac:spMk id="47" creationId="{9D90BEB8-6BEE-AF7C-E69E-49E8262405F1}"/>
          </ac:spMkLst>
        </pc:spChg>
        <pc:grpChg chg="add del mod topLvl">
          <ac:chgData name="Caitlyn Maltese" userId="1a2677a7-b587-4367-a67f-2d64be0b52f3" providerId="ADAL" clId="{B8CB7178-3A02-48D5-9465-7D25014F750B}" dt="2025-04-24T14:00:57.380" v="408" actId="165"/>
          <ac:grpSpMkLst>
            <pc:docMk/>
            <pc:sldMk cId="3004109303" sldId="270"/>
            <ac:grpSpMk id="15" creationId="{16517C05-B33A-3E2B-49C5-5FD0E3A00285}"/>
          </ac:grpSpMkLst>
        </pc:grpChg>
        <pc:grpChg chg="add del mod">
          <ac:chgData name="Caitlyn Maltese" userId="1a2677a7-b587-4367-a67f-2d64be0b52f3" providerId="ADAL" clId="{B8CB7178-3A02-48D5-9465-7D25014F750B}" dt="2025-04-24T14:00:57.380" v="408" actId="165"/>
          <ac:grpSpMkLst>
            <pc:docMk/>
            <pc:sldMk cId="3004109303" sldId="270"/>
            <ac:grpSpMk id="17" creationId="{5EE92DD4-A45D-29C0-064D-60858E3D1D52}"/>
          </ac:grpSpMkLst>
        </pc:grpChg>
        <pc:grpChg chg="add del mod">
          <ac:chgData name="Caitlyn Maltese" userId="1a2677a7-b587-4367-a67f-2d64be0b52f3" providerId="ADAL" clId="{B8CB7178-3A02-48D5-9465-7D25014F750B}" dt="2025-04-24T14:00:58.026" v="409" actId="165"/>
          <ac:grpSpMkLst>
            <pc:docMk/>
            <pc:sldMk cId="3004109303" sldId="270"/>
            <ac:grpSpMk id="26" creationId="{5EC90FCC-24E8-4EAF-4B59-8C159E60E63A}"/>
          </ac:grpSpMkLst>
        </pc:grpChg>
        <pc:grpChg chg="add del mod topLvl">
          <ac:chgData name="Caitlyn Maltese" userId="1a2677a7-b587-4367-a67f-2d64be0b52f3" providerId="ADAL" clId="{B8CB7178-3A02-48D5-9465-7D25014F750B}" dt="2025-04-24T14:00:58.026" v="409" actId="165"/>
          <ac:grpSpMkLst>
            <pc:docMk/>
            <pc:sldMk cId="3004109303" sldId="270"/>
            <ac:grpSpMk id="28" creationId="{B470EA70-1D3B-BFB2-56DA-693326537172}"/>
          </ac:grpSpMkLst>
        </pc:grpChg>
        <pc:grpChg chg="add del mod">
          <ac:chgData name="Caitlyn Maltese" userId="1a2677a7-b587-4367-a67f-2d64be0b52f3" providerId="ADAL" clId="{B8CB7178-3A02-48D5-9465-7D25014F750B}" dt="2025-04-24T14:00:58.667" v="410" actId="165"/>
          <ac:grpSpMkLst>
            <pc:docMk/>
            <pc:sldMk cId="3004109303" sldId="270"/>
            <ac:grpSpMk id="30" creationId="{471561B2-6C43-389E-5C44-296D8D44E5AF}"/>
          </ac:grpSpMkLst>
        </pc:grpChg>
        <pc:grpChg chg="add del mod topLvl">
          <ac:chgData name="Caitlyn Maltese" userId="1a2677a7-b587-4367-a67f-2d64be0b52f3" providerId="ADAL" clId="{B8CB7178-3A02-48D5-9465-7D25014F750B}" dt="2025-04-24T14:00:58.667" v="410" actId="165"/>
          <ac:grpSpMkLst>
            <pc:docMk/>
            <pc:sldMk cId="3004109303" sldId="270"/>
            <ac:grpSpMk id="32" creationId="{B0501ED1-EEC6-693B-F5E3-77B57D1BCBCA}"/>
          </ac:grpSpMkLst>
        </pc:grpChg>
        <pc:grpChg chg="add del mod">
          <ac:chgData name="Caitlyn Maltese" userId="1a2677a7-b587-4367-a67f-2d64be0b52f3" providerId="ADAL" clId="{B8CB7178-3A02-48D5-9465-7D25014F750B}" dt="2025-04-24T14:00:59.375" v="411" actId="165"/>
          <ac:grpSpMkLst>
            <pc:docMk/>
            <pc:sldMk cId="3004109303" sldId="270"/>
            <ac:grpSpMk id="34" creationId="{7ECEE3B4-894F-EB1A-4A15-52A0ADCAD621}"/>
          </ac:grpSpMkLst>
        </pc:grpChg>
        <pc:grpChg chg="add del mod topLvl">
          <ac:chgData name="Caitlyn Maltese" userId="1a2677a7-b587-4367-a67f-2d64be0b52f3" providerId="ADAL" clId="{B8CB7178-3A02-48D5-9465-7D25014F750B}" dt="2025-04-24T14:01:03.172" v="413" actId="1076"/>
          <ac:grpSpMkLst>
            <pc:docMk/>
            <pc:sldMk cId="3004109303" sldId="270"/>
            <ac:grpSpMk id="36" creationId="{D83B3302-70A2-FF84-56BC-C621F31F34B3}"/>
          </ac:grpSpMkLst>
        </pc:grpChg>
        <pc:grpChg chg="add del mod">
          <ac:chgData name="Caitlyn Maltese" userId="1a2677a7-b587-4367-a67f-2d64be0b52f3" providerId="ADAL" clId="{B8CB7178-3A02-48D5-9465-7D25014F750B}" dt="2025-04-24T13:51:11.396" v="197" actId="165"/>
          <ac:grpSpMkLst>
            <pc:docMk/>
            <pc:sldMk cId="3004109303" sldId="270"/>
            <ac:grpSpMk id="38" creationId="{8441F72D-A9AB-C043-04B3-4D3251628136}"/>
          </ac:grpSpMkLst>
        </pc:grpChg>
        <pc:grpChg chg="add del mod topLvl">
          <ac:chgData name="Caitlyn Maltese" userId="1a2677a7-b587-4367-a67f-2d64be0b52f3" providerId="ADAL" clId="{B8CB7178-3A02-48D5-9465-7D25014F750B}" dt="2025-04-24T14:00:54.712" v="407" actId="165"/>
          <ac:grpSpMkLst>
            <pc:docMk/>
            <pc:sldMk cId="3004109303" sldId="270"/>
            <ac:grpSpMk id="40" creationId="{7EB98B6F-1249-063C-E6AC-2A8334D65EF6}"/>
          </ac:grpSpMkLst>
        </pc:grpChg>
      </pc:sldChg>
      <pc:sldChg chg="add del setBg">
        <pc:chgData name="Caitlyn Maltese" userId="1a2677a7-b587-4367-a67f-2d64be0b52f3" providerId="ADAL" clId="{B8CB7178-3A02-48D5-9465-7D25014F750B}" dt="2025-04-24T13:49:22.476" v="158" actId="47"/>
        <pc:sldMkLst>
          <pc:docMk/>
          <pc:sldMk cId="143045646" sldId="271"/>
        </pc:sldMkLst>
      </pc:sldChg>
      <pc:sldChg chg="addSp delSp modSp add del mod ord">
        <pc:chgData name="Caitlyn Maltese" userId="1a2677a7-b587-4367-a67f-2d64be0b52f3" providerId="ADAL" clId="{B8CB7178-3A02-48D5-9465-7D25014F750B}" dt="2025-04-24T13:53:15.277" v="248" actId="47"/>
        <pc:sldMkLst>
          <pc:docMk/>
          <pc:sldMk cId="2704130003" sldId="271"/>
        </pc:sldMkLst>
        <pc:spChg chg="del mod">
          <ac:chgData name="Caitlyn Maltese" userId="1a2677a7-b587-4367-a67f-2d64be0b52f3" providerId="ADAL" clId="{B8CB7178-3A02-48D5-9465-7D25014F750B}" dt="2025-04-24T13:49:36.672" v="164" actId="478"/>
          <ac:spMkLst>
            <pc:docMk/>
            <pc:sldMk cId="2704130003" sldId="271"/>
            <ac:spMk id="4" creationId="{52D4FE29-5660-ABFB-F9D9-A8908332F5A8}"/>
          </ac:spMkLst>
        </pc:spChg>
        <pc:spChg chg="del mod">
          <ac:chgData name="Caitlyn Maltese" userId="1a2677a7-b587-4367-a67f-2d64be0b52f3" providerId="ADAL" clId="{B8CB7178-3A02-48D5-9465-7D25014F750B}" dt="2025-04-24T13:49:37.327" v="165" actId="478"/>
          <ac:spMkLst>
            <pc:docMk/>
            <pc:sldMk cId="2704130003" sldId="271"/>
            <ac:spMk id="5" creationId="{CED74C2E-7931-1D77-2711-752AC82496D7}"/>
          </ac:spMkLst>
        </pc:spChg>
        <pc:spChg chg="del">
          <ac:chgData name="Caitlyn Maltese" userId="1a2677a7-b587-4367-a67f-2d64be0b52f3" providerId="ADAL" clId="{B8CB7178-3A02-48D5-9465-7D25014F750B}" dt="2025-04-24T13:49:39.851" v="166" actId="478"/>
          <ac:spMkLst>
            <pc:docMk/>
            <pc:sldMk cId="2704130003" sldId="271"/>
            <ac:spMk id="6" creationId="{B4169AA1-1C20-C57D-DA35-750A1EF87383}"/>
          </ac:spMkLst>
        </pc:spChg>
        <pc:picChg chg="add del mod">
          <ac:chgData name="Caitlyn Maltese" userId="1a2677a7-b587-4367-a67f-2d64be0b52f3" providerId="ADAL" clId="{B8CB7178-3A02-48D5-9465-7D25014F750B}" dt="2025-04-24T13:53:08.864" v="246" actId="478"/>
          <ac:picMkLst>
            <pc:docMk/>
            <pc:sldMk cId="2704130003" sldId="271"/>
            <ac:picMk id="3" creationId="{F3FEE4D4-5EC5-E2D9-3000-52E4CA171A55}"/>
          </ac:picMkLst>
        </pc:picChg>
        <pc:picChg chg="del mod">
          <ac:chgData name="Caitlyn Maltese" userId="1a2677a7-b587-4367-a67f-2d64be0b52f3" providerId="ADAL" clId="{B8CB7178-3A02-48D5-9465-7D25014F750B}" dt="2025-04-24T13:53:08.864" v="246" actId="478"/>
          <ac:picMkLst>
            <pc:docMk/>
            <pc:sldMk cId="2704130003" sldId="271"/>
            <ac:picMk id="16" creationId="{A7F90F85-FA3C-5CA2-E925-9C143F3437EE}"/>
          </ac:picMkLst>
        </pc:picChg>
      </pc:sldChg>
      <pc:sldChg chg="add del setBg">
        <pc:chgData name="Caitlyn Maltese" userId="1a2677a7-b587-4367-a67f-2d64be0b52f3" providerId="ADAL" clId="{B8CB7178-3A02-48D5-9465-7D25014F750B}" dt="2025-04-24T13:49:24.990" v="160"/>
        <pc:sldMkLst>
          <pc:docMk/>
          <pc:sldMk cId="2741816558" sldId="271"/>
        </pc:sldMkLst>
      </pc:sldChg>
      <pc:sldChg chg="addSp delSp modSp add mod setBg chgLayout">
        <pc:chgData name="Caitlyn Maltese" userId="1a2677a7-b587-4367-a67f-2d64be0b52f3" providerId="ADAL" clId="{B8CB7178-3A02-48D5-9465-7D25014F750B}" dt="2025-04-24T13:55:49.707" v="311" actId="20577"/>
        <pc:sldMkLst>
          <pc:docMk/>
          <pc:sldMk cId="2230972779" sldId="272"/>
        </pc:sldMkLst>
        <pc:spChg chg="add mod">
          <ac:chgData name="Caitlyn Maltese" userId="1a2677a7-b587-4367-a67f-2d64be0b52f3" providerId="ADAL" clId="{B8CB7178-3A02-48D5-9465-7D25014F750B}" dt="2025-04-24T13:55:36.688" v="295" actId="20577"/>
          <ac:spMkLst>
            <pc:docMk/>
            <pc:sldMk cId="2230972779" sldId="272"/>
            <ac:spMk id="2" creationId="{0FA273CC-5FAB-EC82-6463-4FCB9741DF5D}"/>
          </ac:spMkLst>
        </pc:spChg>
        <pc:spChg chg="add mod">
          <ac:chgData name="Caitlyn Maltese" userId="1a2677a7-b587-4367-a67f-2d64be0b52f3" providerId="ADAL" clId="{B8CB7178-3A02-48D5-9465-7D25014F750B}" dt="2025-04-24T13:55:39.848" v="304" actId="20577"/>
          <ac:spMkLst>
            <pc:docMk/>
            <pc:sldMk cId="2230972779" sldId="272"/>
            <ac:spMk id="3" creationId="{91FAD4E9-1E69-0BD0-9EDD-9080B2CE6AED}"/>
          </ac:spMkLst>
        </pc:spChg>
        <pc:spChg chg="add mod">
          <ac:chgData name="Caitlyn Maltese" userId="1a2677a7-b587-4367-a67f-2d64be0b52f3" providerId="ADAL" clId="{B8CB7178-3A02-48D5-9465-7D25014F750B}" dt="2025-04-24T13:55:49.707" v="311" actId="20577"/>
          <ac:spMkLst>
            <pc:docMk/>
            <pc:sldMk cId="2230972779" sldId="272"/>
            <ac:spMk id="4" creationId="{05C56170-90D7-64D3-D634-51B84A14831D}"/>
          </ac:spMkLst>
        </pc:spChg>
        <pc:spChg chg="del">
          <ac:chgData name="Caitlyn Maltese" userId="1a2677a7-b587-4367-a67f-2d64be0b52f3" providerId="ADAL" clId="{B8CB7178-3A02-48D5-9465-7D25014F750B}" dt="2025-04-24T13:55:13.947" v="286" actId="478"/>
          <ac:spMkLst>
            <pc:docMk/>
            <pc:sldMk cId="2230972779" sldId="272"/>
            <ac:spMk id="19" creationId="{BC481952-75D3-358F-89E9-C10E95AB5CE4}"/>
          </ac:spMkLst>
        </pc:spChg>
        <pc:spChg chg="del">
          <ac:chgData name="Caitlyn Maltese" userId="1a2677a7-b587-4367-a67f-2d64be0b52f3" providerId="ADAL" clId="{B8CB7178-3A02-48D5-9465-7D25014F750B}" dt="2025-04-24T13:55:13.947" v="286" actId="478"/>
          <ac:spMkLst>
            <pc:docMk/>
            <pc:sldMk cId="2230972779" sldId="272"/>
            <ac:spMk id="20" creationId="{3168EE9D-EFC6-CA46-3FC0-EA8DE0271923}"/>
          </ac:spMkLst>
        </pc:spChg>
        <pc:spChg chg="del">
          <ac:chgData name="Caitlyn Maltese" userId="1a2677a7-b587-4367-a67f-2d64be0b52f3" providerId="ADAL" clId="{B8CB7178-3A02-48D5-9465-7D25014F750B}" dt="2025-04-24T13:55:13.947" v="286" actId="478"/>
          <ac:spMkLst>
            <pc:docMk/>
            <pc:sldMk cId="2230972779" sldId="272"/>
            <ac:spMk id="21" creationId="{996BAA97-B84C-1E03-B250-2320975FFC93}"/>
          </ac:spMkLst>
        </pc:spChg>
        <pc:spChg chg="del">
          <ac:chgData name="Caitlyn Maltese" userId="1a2677a7-b587-4367-a67f-2d64be0b52f3" providerId="ADAL" clId="{B8CB7178-3A02-48D5-9465-7D25014F750B}" dt="2025-04-24T13:50:15.385" v="168" actId="478"/>
          <ac:spMkLst>
            <pc:docMk/>
            <pc:sldMk cId="2230972779" sldId="272"/>
            <ac:spMk id="22" creationId="{6110E480-78DA-EE7E-B319-CA3372E0373A}"/>
          </ac:spMkLst>
        </pc:spChg>
        <pc:spChg chg="del mod">
          <ac:chgData name="Caitlyn Maltese" userId="1a2677a7-b587-4367-a67f-2d64be0b52f3" providerId="ADAL" clId="{B8CB7178-3A02-48D5-9465-7D25014F750B}" dt="2025-04-24T13:50:16.788" v="170" actId="478"/>
          <ac:spMkLst>
            <pc:docMk/>
            <pc:sldMk cId="2230972779" sldId="272"/>
            <ac:spMk id="23" creationId="{3D08EB01-9436-D9EB-AD94-D2D1099F5A13}"/>
          </ac:spMkLst>
        </pc:spChg>
        <pc:spChg chg="del">
          <ac:chgData name="Caitlyn Maltese" userId="1a2677a7-b587-4367-a67f-2d64be0b52f3" providerId="ADAL" clId="{B8CB7178-3A02-48D5-9465-7D25014F750B}" dt="2025-04-24T13:50:20.900" v="171" actId="478"/>
          <ac:spMkLst>
            <pc:docMk/>
            <pc:sldMk cId="2230972779" sldId="272"/>
            <ac:spMk id="24" creationId="{217044BF-D824-4BFB-0B50-EA5210343605}"/>
          </ac:spMkLst>
        </pc:spChg>
      </pc:sldChg>
      <pc:sldChg chg="delSp modSp add del mod ord">
        <pc:chgData name="Caitlyn Maltese" userId="1a2677a7-b587-4367-a67f-2d64be0b52f3" providerId="ADAL" clId="{B8CB7178-3A02-48D5-9465-7D25014F750B}" dt="2025-04-24T14:00:03.152" v="399" actId="47"/>
        <pc:sldMkLst>
          <pc:docMk/>
          <pc:sldMk cId="1204055688" sldId="273"/>
        </pc:sldMkLst>
        <pc:spChg chg="mod">
          <ac:chgData name="Caitlyn Maltese" userId="1a2677a7-b587-4367-a67f-2d64be0b52f3" providerId="ADAL" clId="{B8CB7178-3A02-48D5-9465-7D25014F750B}" dt="2025-04-24T13:56:36.249" v="320" actId="165"/>
          <ac:spMkLst>
            <pc:docMk/>
            <pc:sldMk cId="1204055688" sldId="273"/>
            <ac:spMk id="8" creationId="{C5CD062F-9A39-C8D3-6CEE-A9E14DC954DD}"/>
          </ac:spMkLst>
        </pc:spChg>
        <pc:spChg chg="mod topLvl">
          <ac:chgData name="Caitlyn Maltese" userId="1a2677a7-b587-4367-a67f-2d64be0b52f3" providerId="ADAL" clId="{B8CB7178-3A02-48D5-9465-7D25014F750B}" dt="2025-04-24T13:56:36.249" v="320" actId="165"/>
          <ac:spMkLst>
            <pc:docMk/>
            <pc:sldMk cId="1204055688" sldId="273"/>
            <ac:spMk id="16" creationId="{581C8340-9BE2-CCD9-F6A8-7F181E1DE266}"/>
          </ac:spMkLst>
        </pc:spChg>
        <pc:grpChg chg="mod topLvl">
          <ac:chgData name="Caitlyn Maltese" userId="1a2677a7-b587-4367-a67f-2d64be0b52f3" providerId="ADAL" clId="{B8CB7178-3A02-48D5-9465-7D25014F750B}" dt="2025-04-24T13:56:38.214" v="322" actId="1076"/>
          <ac:grpSpMkLst>
            <pc:docMk/>
            <pc:sldMk cId="1204055688" sldId="273"/>
            <ac:grpSpMk id="7" creationId="{E4AE8398-6FCF-8CA0-8832-3B80E68B7195}"/>
          </ac:grpSpMkLst>
        </pc:grpChg>
        <pc:grpChg chg="del">
          <ac:chgData name="Caitlyn Maltese" userId="1a2677a7-b587-4367-a67f-2d64be0b52f3" providerId="ADAL" clId="{B8CB7178-3A02-48D5-9465-7D25014F750B}" dt="2025-04-24T13:56:36.249" v="320" actId="165"/>
          <ac:grpSpMkLst>
            <pc:docMk/>
            <pc:sldMk cId="1204055688" sldId="273"/>
            <ac:grpSpMk id="27" creationId="{36A6436C-E6A2-D88A-52E8-DD02B688D1A9}"/>
          </ac:grpSpMkLst>
        </pc:grpChg>
      </pc:sldChg>
      <pc:sldChg chg="addSp delSp modSp add mod ord setBg chgLayout">
        <pc:chgData name="Caitlyn Maltese" userId="1a2677a7-b587-4367-a67f-2d64be0b52f3" providerId="ADAL" clId="{B8CB7178-3A02-48D5-9465-7D25014F750B}" dt="2025-04-24T14:05:46.009" v="523" actId="20577"/>
        <pc:sldMkLst>
          <pc:docMk/>
          <pc:sldMk cId="3089102786" sldId="274"/>
        </pc:sldMkLst>
        <pc:spChg chg="mod topLvl">
          <ac:chgData name="Caitlyn Maltese" userId="1a2677a7-b587-4367-a67f-2d64be0b52f3" providerId="ADAL" clId="{B8CB7178-3A02-48D5-9465-7D25014F750B}" dt="2025-04-24T14:04:05.541" v="448" actId="14826"/>
          <ac:spMkLst>
            <pc:docMk/>
            <pc:sldMk cId="3089102786" sldId="274"/>
            <ac:spMk id="3" creationId="{D5F381FF-CAB2-4D2E-9FE6-C6A2CBF75942}"/>
          </ac:spMkLst>
        </pc:spChg>
        <pc:spChg chg="mod topLvl">
          <ac:chgData name="Caitlyn Maltese" userId="1a2677a7-b587-4367-a67f-2d64be0b52f3" providerId="ADAL" clId="{B8CB7178-3A02-48D5-9465-7D25014F750B}" dt="2025-04-24T14:03:41.536" v="447" actId="14826"/>
          <ac:spMkLst>
            <pc:docMk/>
            <pc:sldMk cId="3089102786" sldId="274"/>
            <ac:spMk id="5" creationId="{8CC620FD-1F65-9F49-B95E-8C3EAFD8E814}"/>
          </ac:spMkLst>
        </pc:spChg>
        <pc:spChg chg="mod topLvl">
          <ac:chgData name="Caitlyn Maltese" userId="1a2677a7-b587-4367-a67f-2d64be0b52f3" providerId="ADAL" clId="{B8CB7178-3A02-48D5-9465-7D25014F750B}" dt="2025-04-24T14:03:23.870" v="444" actId="14826"/>
          <ac:spMkLst>
            <pc:docMk/>
            <pc:sldMk cId="3089102786" sldId="274"/>
            <ac:spMk id="7" creationId="{14993BB0-5C7D-0A2B-CACC-4DB3514DAB50}"/>
          </ac:spMkLst>
        </pc:spChg>
        <pc:spChg chg="mod topLvl">
          <ac:chgData name="Caitlyn Maltese" userId="1a2677a7-b587-4367-a67f-2d64be0b52f3" providerId="ADAL" clId="{B8CB7178-3A02-48D5-9465-7D25014F750B}" dt="2025-04-24T14:03:30.126" v="445" actId="14826"/>
          <ac:spMkLst>
            <pc:docMk/>
            <pc:sldMk cId="3089102786" sldId="274"/>
            <ac:spMk id="9" creationId="{AE1DCF53-83A6-7E5B-F97B-B8C05F18B550}"/>
          </ac:spMkLst>
        </pc:spChg>
        <pc:spChg chg="add mod modCrop">
          <ac:chgData name="Caitlyn Maltese" userId="1a2677a7-b587-4367-a67f-2d64be0b52f3" providerId="ADAL" clId="{B8CB7178-3A02-48D5-9465-7D25014F750B}" dt="2025-04-24T14:04:09.852" v="449" actId="14826"/>
          <ac:spMkLst>
            <pc:docMk/>
            <pc:sldMk cId="3089102786" sldId="274"/>
            <ac:spMk id="10" creationId="{8BC1EC26-22A1-61D1-E59A-1A5202FE5BB3}"/>
          </ac:spMkLst>
        </pc:spChg>
        <pc:spChg chg="add mod">
          <ac:chgData name="Caitlyn Maltese" userId="1a2677a7-b587-4367-a67f-2d64be0b52f3" providerId="ADAL" clId="{B8CB7178-3A02-48D5-9465-7D25014F750B}" dt="2025-04-24T14:05:35.271" v="503" actId="20577"/>
          <ac:spMkLst>
            <pc:docMk/>
            <pc:sldMk cId="3089102786" sldId="274"/>
            <ac:spMk id="11" creationId="{7B6BBA08-AEA7-DF16-1B19-B879B27F76A6}"/>
          </ac:spMkLst>
        </pc:spChg>
        <pc:spChg chg="add mod">
          <ac:chgData name="Caitlyn Maltese" userId="1a2677a7-b587-4367-a67f-2d64be0b52f3" providerId="ADAL" clId="{B8CB7178-3A02-48D5-9465-7D25014F750B}" dt="2025-04-24T14:05:39.487" v="516" actId="20577"/>
          <ac:spMkLst>
            <pc:docMk/>
            <pc:sldMk cId="3089102786" sldId="274"/>
            <ac:spMk id="12" creationId="{BB415A3D-06CD-133A-9A89-CAC683B9AFEC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13" creationId="{45F083D3-3C2F-C2B3-A93A-A82408D1D3AB}"/>
          </ac:spMkLst>
        </pc:spChg>
        <pc:spChg chg="add mod">
          <ac:chgData name="Caitlyn Maltese" userId="1a2677a7-b587-4367-a67f-2d64be0b52f3" providerId="ADAL" clId="{B8CB7178-3A02-48D5-9465-7D25014F750B}" dt="2025-04-24T14:05:46.009" v="523" actId="20577"/>
          <ac:spMkLst>
            <pc:docMk/>
            <pc:sldMk cId="3089102786" sldId="274"/>
            <ac:spMk id="14" creationId="{494A8CBD-F47B-956B-99EE-149BD1E4D666}"/>
          </ac:spMkLst>
        </pc:spChg>
        <pc:spChg chg="add mod ord">
          <ac:chgData name="Caitlyn Maltese" userId="1a2677a7-b587-4367-a67f-2d64be0b52f3" providerId="ADAL" clId="{B8CB7178-3A02-48D5-9465-7D25014F750B}" dt="2025-04-24T14:05:28.274" v="498" actId="167"/>
          <ac:spMkLst>
            <pc:docMk/>
            <pc:sldMk cId="3089102786" sldId="274"/>
            <ac:spMk id="15" creationId="{D16E36F0-B6C0-AC34-230B-DB02613C041F}"/>
          </ac:spMkLst>
        </pc:spChg>
        <pc:spChg chg="add mod ord">
          <ac:chgData name="Caitlyn Maltese" userId="1a2677a7-b587-4367-a67f-2d64be0b52f3" providerId="ADAL" clId="{B8CB7178-3A02-48D5-9465-7D25014F750B}" dt="2025-04-24T14:05:28.274" v="498" actId="167"/>
          <ac:spMkLst>
            <pc:docMk/>
            <pc:sldMk cId="3089102786" sldId="274"/>
            <ac:spMk id="16" creationId="{C6E897D4-FCBA-BECC-3EA5-FE36440035CA}"/>
          </ac:spMkLst>
        </pc:spChg>
        <pc:spChg chg="add mod ord">
          <ac:chgData name="Caitlyn Maltese" userId="1a2677a7-b587-4367-a67f-2d64be0b52f3" providerId="ADAL" clId="{B8CB7178-3A02-48D5-9465-7D25014F750B}" dt="2025-04-24T14:05:28.274" v="498" actId="167"/>
          <ac:spMkLst>
            <pc:docMk/>
            <pc:sldMk cId="3089102786" sldId="274"/>
            <ac:spMk id="17" creationId="{D8A6A9E0-E175-27C5-AEE0-3DEDC748CB28}"/>
          </ac:spMkLst>
        </pc:spChg>
        <pc:spChg chg="add mod ord">
          <ac:chgData name="Caitlyn Maltese" userId="1a2677a7-b587-4367-a67f-2d64be0b52f3" providerId="ADAL" clId="{B8CB7178-3A02-48D5-9465-7D25014F750B}" dt="2025-04-24T14:05:28.274" v="498" actId="167"/>
          <ac:spMkLst>
            <pc:docMk/>
            <pc:sldMk cId="3089102786" sldId="274"/>
            <ac:spMk id="18" creationId="{59A07604-9BBA-E86F-185D-5D5AD378D5BD}"/>
          </ac:spMkLst>
        </pc:spChg>
        <pc:spChg chg="add mod ord">
          <ac:chgData name="Caitlyn Maltese" userId="1a2677a7-b587-4367-a67f-2d64be0b52f3" providerId="ADAL" clId="{B8CB7178-3A02-48D5-9465-7D25014F750B}" dt="2025-04-24T14:05:28.274" v="498" actId="167"/>
          <ac:spMkLst>
            <pc:docMk/>
            <pc:sldMk cId="3089102786" sldId="274"/>
            <ac:spMk id="19" creationId="{5B19900F-E225-37C2-E0D2-BFEC4EF6D353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27" creationId="{6C29E81F-AD56-217E-CA5A-4193E2F35177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31" creationId="{CCC5F0E4-C6E5-3297-1967-7FADF3B68742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35" creationId="{40F026A4-3A68-1EF0-0FBF-5126661AD1D1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39" creationId="{8DA3F70D-224B-7559-37D1-8977A35A1603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42" creationId="{DC5AF2DB-3E2E-9985-A535-06093DAFA338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43" creationId="{C5E65B02-B1AD-96C3-261F-7EDA7C12979F}"/>
          </ac:spMkLst>
        </pc:spChg>
        <pc:spChg chg="del">
          <ac:chgData name="Caitlyn Maltese" userId="1a2677a7-b587-4367-a67f-2d64be0b52f3" providerId="ADAL" clId="{B8CB7178-3A02-48D5-9465-7D25014F750B}" dt="2025-04-24T14:00:36.770" v="403" actId="478"/>
          <ac:spMkLst>
            <pc:docMk/>
            <pc:sldMk cId="3089102786" sldId="274"/>
            <ac:spMk id="44" creationId="{94177805-E812-B335-80DE-3882C8B538EA}"/>
          </ac:spMkLst>
        </pc:spChg>
        <pc:grpChg chg="del mod">
          <ac:chgData name="Caitlyn Maltese" userId="1a2677a7-b587-4367-a67f-2d64be0b52f3" providerId="ADAL" clId="{B8CB7178-3A02-48D5-9465-7D25014F750B}" dt="2025-04-24T14:02:15.688" v="433" actId="165"/>
          <ac:grpSpMkLst>
            <pc:docMk/>
            <pc:sldMk cId="3089102786" sldId="274"/>
            <ac:grpSpMk id="2" creationId="{EDACE210-BC6F-1881-07D5-4C14097F9118}"/>
          </ac:grpSpMkLst>
        </pc:grpChg>
        <pc:grpChg chg="add del mod">
          <ac:chgData name="Caitlyn Maltese" userId="1a2677a7-b587-4367-a67f-2d64be0b52f3" providerId="ADAL" clId="{B8CB7178-3A02-48D5-9465-7D25014F750B}" dt="2025-04-24T14:03:32.410" v="446" actId="165"/>
          <ac:grpSpMkLst>
            <pc:docMk/>
            <pc:sldMk cId="3089102786" sldId="274"/>
            <ac:grpSpMk id="4" creationId="{EBDC2874-DA99-31C1-9642-B884E433BE18}"/>
          </ac:grpSpMkLst>
        </pc:grpChg>
        <pc:grpChg chg="add del mod">
          <ac:chgData name="Caitlyn Maltese" userId="1a2677a7-b587-4367-a67f-2d64be0b52f3" providerId="ADAL" clId="{B8CB7178-3A02-48D5-9465-7D25014F750B}" dt="2025-04-24T14:02:57.735" v="442" actId="165"/>
          <ac:grpSpMkLst>
            <pc:docMk/>
            <pc:sldMk cId="3089102786" sldId="274"/>
            <ac:grpSpMk id="6" creationId="{42A48F55-0B14-7948-926C-506FD05869BC}"/>
          </ac:grpSpMkLst>
        </pc:grpChg>
        <pc:grpChg chg="del mod">
          <ac:chgData name="Caitlyn Maltese" userId="1a2677a7-b587-4367-a67f-2d64be0b52f3" providerId="ADAL" clId="{B8CB7178-3A02-48D5-9465-7D25014F750B}" dt="2025-04-24T14:02:26.273" v="436" actId="165"/>
          <ac:grpSpMkLst>
            <pc:docMk/>
            <pc:sldMk cId="3089102786" sldId="274"/>
            <ac:grpSpMk id="8" creationId="{61CC58EA-8BD0-7E68-862C-078D07730E81}"/>
          </ac:grpSpMkLst>
        </pc:grpChg>
        <pc:picChg chg="del">
          <ac:chgData name="Caitlyn Maltese" userId="1a2677a7-b587-4367-a67f-2d64be0b52f3" providerId="ADAL" clId="{B8CB7178-3A02-48D5-9465-7D25014F750B}" dt="2025-04-24T14:00:36.770" v="403" actId="478"/>
          <ac:picMkLst>
            <pc:docMk/>
            <pc:sldMk cId="3089102786" sldId="274"/>
            <ac:picMk id="48" creationId="{59D7B6AF-FF81-A5DB-912D-C346B3BA81C6}"/>
          </ac:picMkLst>
        </pc:picChg>
      </pc:sldChg>
      <pc:sldChg chg="add del">
        <pc:chgData name="Caitlyn Maltese" userId="1a2677a7-b587-4367-a67f-2d64be0b52f3" providerId="ADAL" clId="{B8CB7178-3A02-48D5-9465-7D25014F750B}" dt="2025-04-24T13:51:44.088" v="215" actId="2890"/>
        <pc:sldMkLst>
          <pc:docMk/>
          <pc:sldMk cId="4013392085" sldId="274"/>
        </pc:sldMkLst>
      </pc:sldChg>
      <pc:sldChg chg="addSp delSp modSp new mod ord setBg">
        <pc:chgData name="Caitlyn Maltese" userId="1a2677a7-b587-4367-a67f-2d64be0b52f3" providerId="ADAL" clId="{B8CB7178-3A02-48D5-9465-7D25014F750B}" dt="2025-04-24T14:29:42.572" v="801" actId="20577"/>
        <pc:sldMkLst>
          <pc:docMk/>
          <pc:sldMk cId="206508047" sldId="275"/>
        </pc:sldMkLst>
        <pc:spChg chg="add mod">
          <ac:chgData name="Caitlyn Maltese" userId="1a2677a7-b587-4367-a67f-2d64be0b52f3" providerId="ADAL" clId="{B8CB7178-3A02-48D5-9465-7D25014F750B}" dt="2025-04-24T14:29:42.572" v="801" actId="20577"/>
          <ac:spMkLst>
            <pc:docMk/>
            <pc:sldMk cId="206508047" sldId="275"/>
            <ac:spMk id="2" creationId="{564CDBBC-E111-1421-101E-C0B44654986C}"/>
          </ac:spMkLst>
        </pc:spChg>
        <pc:spChg chg="add del mod">
          <ac:chgData name="Caitlyn Maltese" userId="1a2677a7-b587-4367-a67f-2d64be0b52f3" providerId="ADAL" clId="{B8CB7178-3A02-48D5-9465-7D25014F750B}" dt="2025-04-24T14:29:37.481" v="792" actId="478"/>
          <ac:spMkLst>
            <pc:docMk/>
            <pc:sldMk cId="206508047" sldId="275"/>
            <ac:spMk id="3" creationId="{FA841410-2BA5-7CDF-E532-1F37547B934B}"/>
          </ac:spMkLst>
        </pc:spChg>
        <pc:spChg chg="add del mod">
          <ac:chgData name="Caitlyn Maltese" userId="1a2677a7-b587-4367-a67f-2d64be0b52f3" providerId="ADAL" clId="{B8CB7178-3A02-48D5-9465-7D25014F750B}" dt="2025-04-24T14:29:37.306" v="791" actId="478"/>
          <ac:spMkLst>
            <pc:docMk/>
            <pc:sldMk cId="206508047" sldId="275"/>
            <ac:spMk id="4" creationId="{6C7424E1-7BE8-7AD8-3B81-F40250818C19}"/>
          </ac:spMkLst>
        </pc:spChg>
        <pc:picChg chg="add del mod">
          <ac:chgData name="Caitlyn Maltese" userId="1a2677a7-b587-4367-a67f-2d64be0b52f3" providerId="ADAL" clId="{B8CB7178-3A02-48D5-9465-7D25014F750B}" dt="2025-04-24T13:53:48.210" v="255" actId="478"/>
          <ac:picMkLst>
            <pc:docMk/>
            <pc:sldMk cId="206508047" sldId="275"/>
            <ac:picMk id="5" creationId="{AB1A3A7A-39D8-B583-2E6B-34E6EDC55AB1}"/>
          </ac:picMkLst>
        </pc:picChg>
      </pc:sldChg>
      <pc:sldChg chg="addSp delSp modSp add del mod">
        <pc:chgData name="Caitlyn Maltese" userId="1a2677a7-b587-4367-a67f-2d64be0b52f3" providerId="ADAL" clId="{B8CB7178-3A02-48D5-9465-7D25014F750B}" dt="2025-04-24T14:07:18.094" v="525" actId="47"/>
        <pc:sldMkLst>
          <pc:docMk/>
          <pc:sldMk cId="2593455638" sldId="276"/>
        </pc:sldMkLst>
        <pc:spChg chg="del">
          <ac:chgData name="Caitlyn Maltese" userId="1a2677a7-b587-4367-a67f-2d64be0b52f3" providerId="ADAL" clId="{B8CB7178-3A02-48D5-9465-7D25014F750B}" dt="2025-04-24T14:04:30.648" v="458" actId="478"/>
          <ac:spMkLst>
            <pc:docMk/>
            <pc:sldMk cId="2593455638" sldId="276"/>
            <ac:spMk id="13" creationId="{C7AC51E9-D77D-FBF8-6894-4DB1D7ACB4DB}"/>
          </ac:spMkLst>
        </pc:spChg>
        <pc:spChg chg="del">
          <ac:chgData name="Caitlyn Maltese" userId="1a2677a7-b587-4367-a67f-2d64be0b52f3" providerId="ADAL" clId="{B8CB7178-3A02-48D5-9465-7D25014F750B}" dt="2025-04-24T14:04:29.162" v="455" actId="478"/>
          <ac:spMkLst>
            <pc:docMk/>
            <pc:sldMk cId="2593455638" sldId="276"/>
            <ac:spMk id="27" creationId="{0EEB3D59-5171-FB6B-8451-82507CA73906}"/>
          </ac:spMkLst>
        </pc:spChg>
        <pc:spChg chg="del">
          <ac:chgData name="Caitlyn Maltese" userId="1a2677a7-b587-4367-a67f-2d64be0b52f3" providerId="ADAL" clId="{B8CB7178-3A02-48D5-9465-7D25014F750B}" dt="2025-04-24T14:04:28.728" v="454" actId="478"/>
          <ac:spMkLst>
            <pc:docMk/>
            <pc:sldMk cId="2593455638" sldId="276"/>
            <ac:spMk id="31" creationId="{5C75F56B-8B2D-A738-7416-8551CA773EFF}"/>
          </ac:spMkLst>
        </pc:spChg>
        <pc:spChg chg="del">
          <ac:chgData name="Caitlyn Maltese" userId="1a2677a7-b587-4367-a67f-2d64be0b52f3" providerId="ADAL" clId="{B8CB7178-3A02-48D5-9465-7D25014F750B}" dt="2025-04-24T14:04:26.021" v="452" actId="478"/>
          <ac:spMkLst>
            <pc:docMk/>
            <pc:sldMk cId="2593455638" sldId="276"/>
            <ac:spMk id="35" creationId="{80D4F6C8-61E3-C06F-ECEC-BC30C0A9356B}"/>
          </ac:spMkLst>
        </pc:spChg>
        <pc:spChg chg="del">
          <ac:chgData name="Caitlyn Maltese" userId="1a2677a7-b587-4367-a67f-2d64be0b52f3" providerId="ADAL" clId="{B8CB7178-3A02-48D5-9465-7D25014F750B}" dt="2025-04-24T14:04:31.822" v="460" actId="478"/>
          <ac:spMkLst>
            <pc:docMk/>
            <pc:sldMk cId="2593455638" sldId="276"/>
            <ac:spMk id="39" creationId="{3C211635-7785-88CE-2959-8A8B548B90E2}"/>
          </ac:spMkLst>
        </pc:spChg>
        <pc:spChg chg="del">
          <ac:chgData name="Caitlyn Maltese" userId="1a2677a7-b587-4367-a67f-2d64be0b52f3" providerId="ADAL" clId="{B8CB7178-3A02-48D5-9465-7D25014F750B}" dt="2025-04-24T14:04:31.391" v="459" actId="478"/>
          <ac:spMkLst>
            <pc:docMk/>
            <pc:sldMk cId="2593455638" sldId="276"/>
            <ac:spMk id="41" creationId="{E358C244-F970-1EBE-4ABC-775C29E0B0BD}"/>
          </ac:spMkLst>
        </pc:spChg>
        <pc:spChg chg="del mod">
          <ac:chgData name="Caitlyn Maltese" userId="1a2677a7-b587-4367-a67f-2d64be0b52f3" providerId="ADAL" clId="{B8CB7178-3A02-48D5-9465-7D25014F750B}" dt="2025-04-24T14:04:33.633" v="462" actId="478"/>
          <ac:spMkLst>
            <pc:docMk/>
            <pc:sldMk cId="2593455638" sldId="276"/>
            <ac:spMk id="45" creationId="{4536A2A2-F9CE-A6C3-F577-C1AB7ED9E2B6}"/>
          </ac:spMkLst>
        </pc:spChg>
        <pc:spChg chg="del mod">
          <ac:chgData name="Caitlyn Maltese" userId="1a2677a7-b587-4367-a67f-2d64be0b52f3" providerId="ADAL" clId="{B8CB7178-3A02-48D5-9465-7D25014F750B}" dt="2025-04-24T14:04:35.308" v="464" actId="478"/>
          <ac:spMkLst>
            <pc:docMk/>
            <pc:sldMk cId="2593455638" sldId="276"/>
            <ac:spMk id="46" creationId="{596E3419-753C-508D-5705-8CE8065DC587}"/>
          </ac:spMkLst>
        </pc:spChg>
        <pc:spChg chg="del mod">
          <ac:chgData name="Caitlyn Maltese" userId="1a2677a7-b587-4367-a67f-2d64be0b52f3" providerId="ADAL" clId="{B8CB7178-3A02-48D5-9465-7D25014F750B}" dt="2025-04-24T14:04:37.156" v="467" actId="478"/>
          <ac:spMkLst>
            <pc:docMk/>
            <pc:sldMk cId="2593455638" sldId="276"/>
            <ac:spMk id="47" creationId="{5114235F-BE0A-FEDE-D390-BBE868816B79}"/>
          </ac:spMkLst>
        </pc:spChg>
        <pc:grpChg chg="del">
          <ac:chgData name="Caitlyn Maltese" userId="1a2677a7-b587-4367-a67f-2d64be0b52f3" providerId="ADAL" clId="{B8CB7178-3A02-48D5-9465-7D25014F750B}" dt="2025-04-24T14:04:30.148" v="457" actId="478"/>
          <ac:grpSpMkLst>
            <pc:docMk/>
            <pc:sldMk cId="2593455638" sldId="276"/>
            <ac:grpSpMk id="15" creationId="{0FD1A1E4-3298-5C18-409C-1E4F5DC62886}"/>
          </ac:grpSpMkLst>
        </pc:grpChg>
        <pc:grpChg chg="del">
          <ac:chgData name="Caitlyn Maltese" userId="1a2677a7-b587-4367-a67f-2d64be0b52f3" providerId="ADAL" clId="{B8CB7178-3A02-48D5-9465-7D25014F750B}" dt="2025-04-24T14:04:29.672" v="456" actId="478"/>
          <ac:grpSpMkLst>
            <pc:docMk/>
            <pc:sldMk cId="2593455638" sldId="276"/>
            <ac:grpSpMk id="28" creationId="{6BBD90C1-6636-D691-7871-FB1ABC50EDDF}"/>
          </ac:grpSpMkLst>
        </pc:grpChg>
        <pc:grpChg chg="del">
          <ac:chgData name="Caitlyn Maltese" userId="1a2677a7-b587-4367-a67f-2d64be0b52f3" providerId="ADAL" clId="{B8CB7178-3A02-48D5-9465-7D25014F750B}" dt="2025-04-24T14:04:26.874" v="453" actId="478"/>
          <ac:grpSpMkLst>
            <pc:docMk/>
            <pc:sldMk cId="2593455638" sldId="276"/>
            <ac:grpSpMk id="32" creationId="{03269DFA-9C64-E612-B281-F43426FE3502}"/>
          </ac:grpSpMkLst>
        </pc:grpChg>
        <pc:grpChg chg="del">
          <ac:chgData name="Caitlyn Maltese" userId="1a2677a7-b587-4367-a67f-2d64be0b52f3" providerId="ADAL" clId="{B8CB7178-3A02-48D5-9465-7D25014F750B}" dt="2025-04-24T14:04:25.690" v="451" actId="478"/>
          <ac:grpSpMkLst>
            <pc:docMk/>
            <pc:sldMk cId="2593455638" sldId="276"/>
            <ac:grpSpMk id="36" creationId="{2C81ABAC-D2DC-A413-134A-FACA59B21BC5}"/>
          </ac:grpSpMkLst>
        </pc:grpChg>
        <pc:picChg chg="add mod">
          <ac:chgData name="Caitlyn Maltese" userId="1a2677a7-b587-4367-a67f-2d64be0b52f3" providerId="ADAL" clId="{B8CB7178-3A02-48D5-9465-7D25014F750B}" dt="2025-04-24T14:05:03.908" v="469" actId="27614"/>
          <ac:picMkLst>
            <pc:docMk/>
            <pc:sldMk cId="2593455638" sldId="276"/>
            <ac:picMk id="3" creationId="{167A08D1-E43B-6D22-0C03-E71FF044F2CD}"/>
          </ac:picMkLst>
        </pc:picChg>
      </pc:sldChg>
    </pc:docChg>
  </pc:docChgLst>
</pc:chgInfo>
</file>

<file path=ppt/comments/modernComment_10C_51D154B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8168900-14F2-46F0-8F1E-121B7EE2E589}" authorId="{4DC748D8-24B9-8462-EB18-700539A0AF72}" created="2025-04-24T13:59:35.18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72673208" sldId="268"/>
      <ac:spMk id="2" creationId="{325F3E0E-9023-7064-EAC0-5EAEC46D42CE}"/>
    </ac:deMkLst>
    <p188:txBody>
      <a:bodyPr/>
      <a:lstStyle/>
      <a:p>
        <a:r>
          <a:rPr lang="en-US"/>
          <a:t>Add your headshot: Select Image &gt; Go to Picture Format (Tab in the header) &gt; Select Change Picture (On the top left) &gt; Crop if needed</a:t>
        </a:r>
      </a:p>
    </p188:txBody>
  </p188:cm>
</p188:cmLst>
</file>

<file path=ppt/comments/modernComment_112_B81FF7C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329E684-B096-434D-851B-1F165657BF43}" authorId="{4DC748D8-24B9-8462-EB18-700539A0AF72}" created="2025-04-24T14:06:35.00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089102786" sldId="274"/>
      <ac:spMk id="9" creationId="{AE1DCF53-83A6-7E5B-F97B-B8C05F18B550}"/>
    </ac:deMkLst>
    <p188:txBody>
      <a:bodyPr/>
      <a:lstStyle/>
      <a:p>
        <a:r>
          <a:rPr lang="en-US"/>
          <a:t>Add your headshot: Select Image &gt; Go to Picture Format (Tab in the header) &gt; Select Change Picture (On the top left) &gt; Crop if needed
Change number of speakers/headshots: Select image placeholder and background circle and delete!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CF733-A378-4585-9C02-6726BCDEF9EA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33C5C-FEA8-4FE7-8B22-31AC41EF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24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33C5C-FEA8-4FE7-8B22-31AC41EF2D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2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entsocamerica/" TargetMode="External"/><Relationship Id="rId7" Type="http://schemas.openxmlformats.org/officeDocument/2006/relationships/hyperlink" Target="https://arthropod.social/@entsocamerica" TargetMode="External"/><Relationship Id="rId2" Type="http://schemas.openxmlformats.org/officeDocument/2006/relationships/hyperlink" Target="https://www.linkedin.com/company/1832444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acebook.com/entsoc" TargetMode="External"/><Relationship Id="rId5" Type="http://schemas.openxmlformats.org/officeDocument/2006/relationships/hyperlink" Target="https://twitter.com/EntsocAmerica" TargetMode="External"/><Relationship Id="rId4" Type="http://schemas.openxmlformats.org/officeDocument/2006/relationships/hyperlink" Target="https://bsky.app/profile/entsocamerica.bsky.socia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C_51D154B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microsoft.com/office/2018/10/relationships/comments" Target="../comments/modernComment_112_B81FF7C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94E434C-02B9-1826-0814-100F2E483F98}"/>
              </a:ext>
            </a:extLst>
          </p:cNvPr>
          <p:cNvSpPr/>
          <p:nvPr/>
        </p:nvSpPr>
        <p:spPr>
          <a:xfrm>
            <a:off x="0" y="4472328"/>
            <a:ext cx="10287000" cy="852461"/>
          </a:xfrm>
          <a:prstGeom prst="rect">
            <a:avLst/>
          </a:prstGeom>
          <a:solidFill>
            <a:srgbClr val="B5C4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68C5C5-6CDE-52AD-01A4-C27CDAE5D9E6}"/>
              </a:ext>
            </a:extLst>
          </p:cNvPr>
          <p:cNvSpPr txBox="1"/>
          <p:nvPr/>
        </p:nvSpPr>
        <p:spPr>
          <a:xfrm>
            <a:off x="479390" y="1616791"/>
            <a:ext cx="9677377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/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 Insert your presentation information in the provided text boxes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​.</a:t>
            </a:r>
            <a:b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Add a headshot photo, if you’d like! </a:t>
            </a:r>
          </a:p>
          <a:p>
            <a:pPr lvl="1" fontAlgn="base"/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Image &gt; Go to Picture Format (Tab in the header) &gt; Select Change Picture (On the top left)</a:t>
            </a:r>
            <a:endParaRPr lang="en-US" sz="16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 Export slide as an image: 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lvl="1" fontAlgn="base"/>
            <a:b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Click File &gt; Export &gt; Change File Type &gt; Choose PNG or JPG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​​ &gt; Select Location &gt; Export this slide (for current slide selected) or all slides, as needed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8650DC-A490-EB12-E023-3775464343DA}"/>
              </a:ext>
            </a:extLst>
          </p:cNvPr>
          <p:cNvSpPr/>
          <p:nvPr/>
        </p:nvSpPr>
        <p:spPr>
          <a:xfrm>
            <a:off x="0" y="419100"/>
            <a:ext cx="10287000" cy="852462"/>
          </a:xfrm>
          <a:prstGeom prst="rect">
            <a:avLst/>
          </a:prstGeom>
          <a:solidFill>
            <a:srgbClr val="00B2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19E1EE35-7773-A3DB-DF5B-1C891975F044}"/>
              </a:ext>
            </a:extLst>
          </p:cNvPr>
          <p:cNvSpPr txBox="1"/>
          <p:nvPr/>
        </p:nvSpPr>
        <p:spPr>
          <a:xfrm>
            <a:off x="492479" y="764329"/>
            <a:ext cx="8873863" cy="3840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2"/>
              </a:lnSpc>
              <a:spcBef>
                <a:spcPct val="0"/>
              </a:spcBef>
            </a:pP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Directions to 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Graphic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TT Commons Pro Bold"/>
              <a:cs typeface="Arial" panose="020B0604020202020204" pitchFamily="34" charset="0"/>
              <a:sym typeface="TT Commons Pro Bold"/>
            </a:endParaRPr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E84CC904-0553-45DF-159D-8E847D73EA81}"/>
              </a:ext>
            </a:extLst>
          </p:cNvPr>
          <p:cNvSpPr txBox="1"/>
          <p:nvPr/>
        </p:nvSpPr>
        <p:spPr>
          <a:xfrm>
            <a:off x="1222688" y="4633209"/>
            <a:ext cx="8145040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Engage with ESA on Social Media!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736AD5-7790-7C44-9C6E-EE425632A734}"/>
              </a:ext>
            </a:extLst>
          </p:cNvPr>
          <p:cNvSpPr txBox="1"/>
          <p:nvPr/>
        </p:nvSpPr>
        <p:spPr>
          <a:xfrm>
            <a:off x="492479" y="5687336"/>
            <a:ext cx="944877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Get connected </a:t>
            </a:r>
            <a:r>
              <a:rPr lang="en-US" b="0" i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Entomology 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2025 before, during, and after the conference. Use the hashtag</a:t>
            </a: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0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#EntSoc25</a:t>
            </a:r>
            <a:r>
              <a:rPr lang="en-US" b="0" i="0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share your experiences with entomologists around the world! Make sure to tag ESA, we would love to amplify your post. </a:t>
            </a:r>
            <a:b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LinkedIn: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 Follow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ESA on LinkedIn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"Entomological Society of America“</a:t>
            </a: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Instagram: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@entsocamerica</a:t>
            </a:r>
            <a:endParaRPr lang="en-US" b="0" i="0" u="none" strike="noStrike" dirty="0">
              <a:solidFill>
                <a:srgbClr val="0079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b="1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Bluesky: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@entsocamerica.bsky.social</a:t>
            </a:r>
            <a:endParaRPr lang="en-US" b="0" i="0" u="none" strike="noStrike" dirty="0">
              <a:solidFill>
                <a:srgbClr val="0079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dirty="0">
              <a:solidFill>
                <a:srgbClr val="1D1D1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X/Twitter: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@EntsocAmerica</a:t>
            </a: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Facebook: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Like the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ESA Facebook Page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"Entomological Society of America"</a:t>
            </a: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Mastodon: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ESA on Mastodon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@entsocamerica.</a:t>
            </a:r>
          </a:p>
        </p:txBody>
      </p:sp>
    </p:spTree>
    <p:extLst>
      <p:ext uri="{BB962C8B-B14F-4D97-AF65-F5344CB8AC3E}">
        <p14:creationId xmlns:p14="http://schemas.microsoft.com/office/powerpoint/2010/main" val="2327377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564CDBBC-E111-1421-101E-C0B44654986C}"/>
              </a:ext>
            </a:extLst>
          </p:cNvPr>
          <p:cNvSpPr txBox="1"/>
          <p:nvPr/>
        </p:nvSpPr>
        <p:spPr>
          <a:xfrm>
            <a:off x="519114" y="5569191"/>
            <a:ext cx="9272585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7200" b="1" i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7200" b="1" i="0" dirty="0">
              <a:solidFill>
                <a:srgbClr val="00985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41410-2BA5-7CDF-E532-1F37547B934B}"/>
              </a:ext>
            </a:extLst>
          </p:cNvPr>
          <p:cNvSpPr txBox="1"/>
          <p:nvPr/>
        </p:nvSpPr>
        <p:spPr>
          <a:xfrm>
            <a:off x="495300" y="7406809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7424E1-7BE8-7AD8-3B81-F40250818C19}"/>
              </a:ext>
            </a:extLst>
          </p:cNvPr>
          <p:cNvSpPr txBox="1"/>
          <p:nvPr/>
        </p:nvSpPr>
        <p:spPr>
          <a:xfrm>
            <a:off x="495300" y="8724900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206508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1F7ED9-0A59-31FB-835D-B3B60273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0FA273CC-5FAB-EC82-6463-4FCB9741DF5D}"/>
              </a:ext>
            </a:extLst>
          </p:cNvPr>
          <p:cNvSpPr txBox="1"/>
          <p:nvPr/>
        </p:nvSpPr>
        <p:spPr>
          <a:xfrm>
            <a:off x="808460" y="5030722"/>
            <a:ext cx="814504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5400" b="1" i="0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FAD4E9-1E69-0BD0-9EDD-9080B2CE6AED}"/>
              </a:ext>
            </a:extLst>
          </p:cNvPr>
          <p:cNvSpPr txBox="1"/>
          <p:nvPr/>
        </p:nvSpPr>
        <p:spPr>
          <a:xfrm>
            <a:off x="784645" y="6868340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C56170-90D7-64D3-D634-51B84A14831D}"/>
              </a:ext>
            </a:extLst>
          </p:cNvPr>
          <p:cNvSpPr txBox="1"/>
          <p:nvPr/>
        </p:nvSpPr>
        <p:spPr>
          <a:xfrm>
            <a:off x="784645" y="8186431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2230972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325F3E0E-9023-7064-EAC0-5EAEC46D42CE}"/>
              </a:ext>
            </a:extLst>
          </p:cNvPr>
          <p:cNvSpPr/>
          <p:nvPr/>
        </p:nvSpPr>
        <p:spPr>
          <a:xfrm>
            <a:off x="6225465" y="5489560"/>
            <a:ext cx="3638227" cy="3639049"/>
          </a:xfrm>
          <a:custGeom>
            <a:avLst/>
            <a:gdLst/>
            <a:ahLst/>
            <a:cxnLst/>
            <a:rect l="l" t="t" r="r" b="b"/>
            <a:pathLst>
              <a:path w="5619750" h="5621020">
                <a:moveTo>
                  <a:pt x="2810510" y="0"/>
                </a:moveTo>
                <a:cubicBezTo>
                  <a:pt x="4362450" y="0"/>
                  <a:pt x="5619750" y="1258570"/>
                  <a:pt x="5619750" y="2810510"/>
                </a:cubicBezTo>
                <a:cubicBezTo>
                  <a:pt x="5619750" y="4362450"/>
                  <a:pt x="4361180" y="5621020"/>
                  <a:pt x="2810510" y="5621020"/>
                </a:cubicBezTo>
                <a:cubicBezTo>
                  <a:pt x="1258570" y="5621020"/>
                  <a:pt x="0" y="4362450"/>
                  <a:pt x="0" y="2810510"/>
                </a:cubicBezTo>
                <a:cubicBezTo>
                  <a:pt x="1270" y="1258570"/>
                  <a:pt x="1258570" y="0"/>
                  <a:pt x="2810510" y="0"/>
                </a:cubicBezTo>
                <a:close/>
              </a:path>
            </a:pathLst>
          </a:custGeom>
          <a:blipFill>
            <a:blip r:embed="rId5"/>
            <a:stretch>
              <a:fillRect l="-15078" t="-43880" r="-7461" b="-39830"/>
            </a:stretch>
          </a:blipFill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id="{14BC3E2C-D13B-CA6F-22AF-EF5751F359A8}"/>
              </a:ext>
            </a:extLst>
          </p:cNvPr>
          <p:cNvSpPr txBox="1"/>
          <p:nvPr/>
        </p:nvSpPr>
        <p:spPr>
          <a:xfrm>
            <a:off x="1037491" y="1943100"/>
            <a:ext cx="7467600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60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Symposium Title</a:t>
            </a:r>
          </a:p>
        </p:txBody>
      </p:sp>
      <p:sp>
        <p:nvSpPr>
          <p:cNvPr id="4" name="TextBox 13">
            <a:extLst>
              <a:ext uri="{FF2B5EF4-FFF2-40B4-BE49-F238E27FC236}">
                <a16:creationId xmlns:a16="http://schemas.microsoft.com/office/drawing/2014/main" id="{08DD1855-4333-701E-B645-373143D76171}"/>
              </a:ext>
            </a:extLst>
          </p:cNvPr>
          <p:cNvSpPr txBox="1"/>
          <p:nvPr/>
        </p:nvSpPr>
        <p:spPr>
          <a:xfrm>
            <a:off x="749606" y="1028700"/>
            <a:ext cx="2565094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022"/>
              </a:lnSpc>
              <a:spcBef>
                <a:spcPct val="0"/>
              </a:spcBef>
            </a:pPr>
            <a:r>
              <a:rPr lang="en-US" sz="2651" b="1" dirty="0">
                <a:solidFill>
                  <a:srgbClr val="009856"/>
                </a:solidFill>
                <a:latin typeface="Arial" panose="020B0604020202020204" pitchFamily="34" charset="0"/>
                <a:ea typeface="TT Commons Pro Bold"/>
                <a:cs typeface="Arial" panose="020B0604020202020204" pitchFamily="34" charset="0"/>
                <a:sym typeface="TT Commons Pro Bold"/>
              </a:rPr>
              <a:t>Symposium</a:t>
            </a: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AF3505EA-29B2-177F-D411-A4274AA59A80}"/>
              </a:ext>
            </a:extLst>
          </p:cNvPr>
          <p:cNvSpPr txBox="1"/>
          <p:nvPr/>
        </p:nvSpPr>
        <p:spPr>
          <a:xfrm>
            <a:off x="837665" y="8303576"/>
            <a:ext cx="4582715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50"/>
              </a:lnSpc>
              <a:spcBef>
                <a:spcPct val="0"/>
              </a:spcBef>
            </a:pPr>
            <a:r>
              <a:rPr lang="en-US" sz="2851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T Commons Pro Bold"/>
                <a:cs typeface="Arial" panose="020B0604020202020204" pitchFamily="34" charset="0"/>
                <a:sym typeface="TT Commons Pro Bold"/>
              </a:rPr>
              <a:t>Speaker Name</a:t>
            </a:r>
            <a:endParaRPr lang="en-US" sz="285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TT Commons Pro Bold"/>
              <a:cs typeface="Arial" panose="020B0604020202020204" pitchFamily="34" charset="0"/>
              <a:sym typeface="TT Commons Pro 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1BD10-5264-4B22-3A37-922A29641678}"/>
              </a:ext>
            </a:extLst>
          </p:cNvPr>
          <p:cNvSpPr txBox="1"/>
          <p:nvPr/>
        </p:nvSpPr>
        <p:spPr>
          <a:xfrm>
            <a:off x="1013677" y="3892737"/>
            <a:ext cx="72724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Symposium Subtitle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4FA5E44E-1493-729A-5C90-80C032444ACA}"/>
              </a:ext>
            </a:extLst>
          </p:cNvPr>
          <p:cNvSpPr txBox="1"/>
          <p:nvPr/>
        </p:nvSpPr>
        <p:spPr>
          <a:xfrm>
            <a:off x="816190" y="6819334"/>
            <a:ext cx="4458235" cy="423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50"/>
              </a:lnSpc>
              <a:spcBef>
                <a:spcPct val="0"/>
              </a:spcBef>
            </a:pPr>
            <a:r>
              <a:rPr lang="en-US" sz="3200" b="1" dirty="0">
                <a:solidFill>
                  <a:srgbClr val="009856"/>
                </a:solidFill>
                <a:latin typeface="Arial" panose="020B0604020202020204" pitchFamily="34" charset="0"/>
                <a:ea typeface="TT Commons Pro Bold"/>
                <a:cs typeface="Arial" panose="020B0604020202020204" pitchFamily="34" charset="0"/>
                <a:sym typeface="TT Commons Pro Bold"/>
              </a:rPr>
              <a:t>Session Title</a:t>
            </a:r>
          </a:p>
        </p:txBody>
      </p:sp>
    </p:spTree>
    <p:extLst>
      <p:ext uri="{BB962C8B-B14F-4D97-AF65-F5344CB8AC3E}">
        <p14:creationId xmlns:p14="http://schemas.microsoft.com/office/powerpoint/2010/main" val="137267320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39F0CD-D90C-443A-FA3F-3F2814CED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3">
            <a:extLst>
              <a:ext uri="{FF2B5EF4-FFF2-40B4-BE49-F238E27FC236}">
                <a16:creationId xmlns:a16="http://schemas.microsoft.com/office/drawing/2014/main" id="{D16E36F0-B6C0-AC34-230B-DB02613C041F}"/>
              </a:ext>
            </a:extLst>
          </p:cNvPr>
          <p:cNvSpPr/>
          <p:nvPr/>
        </p:nvSpPr>
        <p:spPr>
          <a:xfrm>
            <a:off x="2509926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C6E897D4-FCBA-BECC-3EA5-FE36440035CA}"/>
              </a:ext>
            </a:extLst>
          </p:cNvPr>
          <p:cNvSpPr/>
          <p:nvPr/>
        </p:nvSpPr>
        <p:spPr>
          <a:xfrm>
            <a:off x="4348743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D8A6A9E0-E175-27C5-AEE0-3DEDC748CB28}"/>
              </a:ext>
            </a:extLst>
          </p:cNvPr>
          <p:cNvSpPr/>
          <p:nvPr/>
        </p:nvSpPr>
        <p:spPr>
          <a:xfrm>
            <a:off x="6187560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59A07604-9BBA-E86F-185D-5D5AD378D5BD}"/>
              </a:ext>
            </a:extLst>
          </p:cNvPr>
          <p:cNvSpPr/>
          <p:nvPr/>
        </p:nvSpPr>
        <p:spPr>
          <a:xfrm>
            <a:off x="8026377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b="1" dirty="0"/>
          </a:p>
        </p:txBody>
      </p:sp>
      <p:sp>
        <p:nvSpPr>
          <p:cNvPr id="19" name="Freeform 23">
            <a:extLst>
              <a:ext uri="{FF2B5EF4-FFF2-40B4-BE49-F238E27FC236}">
                <a16:creationId xmlns:a16="http://schemas.microsoft.com/office/drawing/2014/main" id="{5B19900F-E225-37C2-E0D2-BFEC4EF6D353}"/>
              </a:ext>
            </a:extLst>
          </p:cNvPr>
          <p:cNvSpPr/>
          <p:nvPr/>
        </p:nvSpPr>
        <p:spPr>
          <a:xfrm>
            <a:off x="671110" y="2419072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3" name="Freeform 26">
            <a:extLst>
              <a:ext uri="{FF2B5EF4-FFF2-40B4-BE49-F238E27FC236}">
                <a16:creationId xmlns:a16="http://schemas.microsoft.com/office/drawing/2014/main" id="{D5F381FF-CAB2-4D2E-9FE6-C6A2CBF75942}"/>
              </a:ext>
            </a:extLst>
          </p:cNvPr>
          <p:cNvSpPr/>
          <p:nvPr/>
        </p:nvSpPr>
        <p:spPr>
          <a:xfrm>
            <a:off x="2610857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8CC620FD-1F65-9F49-B95E-8C3EAFD8E814}"/>
              </a:ext>
            </a:extLst>
          </p:cNvPr>
          <p:cNvSpPr/>
          <p:nvPr/>
        </p:nvSpPr>
        <p:spPr>
          <a:xfrm>
            <a:off x="4449674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14993BB0-5C7D-0A2B-CACC-4DB3514DAB50}"/>
              </a:ext>
            </a:extLst>
          </p:cNvPr>
          <p:cNvSpPr/>
          <p:nvPr/>
        </p:nvSpPr>
        <p:spPr>
          <a:xfrm>
            <a:off x="6288491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AE1DCF53-83A6-7E5B-F97B-B8C05F18B550}"/>
              </a:ext>
            </a:extLst>
          </p:cNvPr>
          <p:cNvSpPr/>
          <p:nvPr/>
        </p:nvSpPr>
        <p:spPr>
          <a:xfrm>
            <a:off x="8127308" y="2521492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b="1" dirty="0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BC1EC26-22A1-61D1-E59A-1A5202FE5BB3}"/>
              </a:ext>
            </a:extLst>
          </p:cNvPr>
          <p:cNvSpPr/>
          <p:nvPr/>
        </p:nvSpPr>
        <p:spPr>
          <a:xfrm>
            <a:off x="772040" y="2521492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7B6BBA08-AEA7-DF16-1B19-B879B27F76A6}"/>
              </a:ext>
            </a:extLst>
          </p:cNvPr>
          <p:cNvSpPr txBox="1"/>
          <p:nvPr/>
        </p:nvSpPr>
        <p:spPr>
          <a:xfrm>
            <a:off x="808460" y="4433394"/>
            <a:ext cx="814504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5400" b="1" i="0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415A3D-06CD-133A-9A89-CAC683B9AFEC}"/>
              </a:ext>
            </a:extLst>
          </p:cNvPr>
          <p:cNvSpPr txBox="1"/>
          <p:nvPr/>
        </p:nvSpPr>
        <p:spPr>
          <a:xfrm>
            <a:off x="784645" y="6271012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endParaRPr lang="en-US" sz="320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4A8CBD-F47B-956B-99EE-149BD1E4D666}"/>
              </a:ext>
            </a:extLst>
          </p:cNvPr>
          <p:cNvSpPr txBox="1"/>
          <p:nvPr/>
        </p:nvSpPr>
        <p:spPr>
          <a:xfrm>
            <a:off x="784645" y="7589103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0098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308910278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82DF7488F9024BA7D710E7B36683D3" ma:contentTypeVersion="18" ma:contentTypeDescription="Create a new document." ma:contentTypeScope="" ma:versionID="9263ee9d11f9010b636b190a25674e2e">
  <xsd:schema xmlns:xsd="http://www.w3.org/2001/XMLSchema" xmlns:xs="http://www.w3.org/2001/XMLSchema" xmlns:p="http://schemas.microsoft.com/office/2006/metadata/properties" xmlns:ns2="faa913ed-483e-4d4a-bb81-8fee6637c76a" xmlns:ns3="55d4f5ab-09c6-49bb-9bbf-db59313c5426" targetNamespace="http://schemas.microsoft.com/office/2006/metadata/properties" ma:root="true" ma:fieldsID="9a54a878621beb9d0900ee55b6e7eaf4" ns2:_="" ns3:_="">
    <xsd:import namespace="faa913ed-483e-4d4a-bb81-8fee6637c76a"/>
    <xsd:import namespace="55d4f5ab-09c6-49bb-9bbf-db59313c54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913ed-483e-4d4a-bb81-8fee6637c7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7b3b286-d962-4426-9c9d-e89aa5153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4f5ab-09c6-49bb-9bbf-db59313c542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5cbfb3-587f-48f0-b88e-7abc3deac19e}" ma:internalName="TaxCatchAll" ma:showField="CatchAllData" ma:web="55d4f5ab-09c6-49bb-9bbf-db59313c54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a913ed-483e-4d4a-bb81-8fee6637c76a">
      <Terms xmlns="http://schemas.microsoft.com/office/infopath/2007/PartnerControls"/>
    </lcf76f155ced4ddcb4097134ff3c332f>
    <TaxCatchAll xmlns="55d4f5ab-09c6-49bb-9bbf-db59313c5426" xsi:nil="true"/>
  </documentManagement>
</p:properties>
</file>

<file path=customXml/itemProps1.xml><?xml version="1.0" encoding="utf-8"?>
<ds:datastoreItem xmlns:ds="http://schemas.openxmlformats.org/officeDocument/2006/customXml" ds:itemID="{DC753308-616A-4DE2-90CF-5EC5F475F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5B8C7D-635E-4010-A7D6-AABED3398D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a913ed-483e-4d4a-bb81-8fee6637c76a"/>
    <ds:schemaRef ds:uri="55d4f5ab-09c6-49bb-9bbf-db59313c54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10F219-400B-4020-9B05-CD2F9117C09C}">
  <ds:schemaRefs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faa913ed-483e-4d4a-bb81-8fee6637c76a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55d4f5ab-09c6-49bb-9bbf-db59313c542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256</Words>
  <Application>Microsoft Office PowerPoint</Application>
  <PresentationFormat>Custom</PresentationFormat>
  <Paragraphs>36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Caitlyn Maltese</dc:creator>
  <cp:lastModifiedBy>Caitlyn Maltese</cp:lastModifiedBy>
  <cp:revision>3</cp:revision>
  <dcterms:created xsi:type="dcterms:W3CDTF">2006-08-16T00:00:00Z</dcterms:created>
  <dcterms:modified xsi:type="dcterms:W3CDTF">2025-04-24T14:29:44Z</dcterms:modified>
  <dc:identifier>DAGlAjH6N3g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0x0101002A82DF7488F9024BA7D710E7B36683D3</vt:lpwstr>
  </property>
  <property fmtid="{D5CDD505-2E9C-101B-9397-08002B2CF9AE}" pid="3" name="MediaServiceImageTags">
    <vt:lpwstr/>
  </property>
</Properties>
</file>